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81"/>
    <p:restoredTop sz="91429"/>
  </p:normalViewPr>
  <p:slideViewPr>
    <p:cSldViewPr snapToGrid="0" snapToObjects="1">
      <p:cViewPr varScale="1">
        <p:scale>
          <a:sx n="45" d="100"/>
          <a:sy n="45" d="100"/>
        </p:scale>
        <p:origin x="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4257F-976E-5F41-9E46-4C5952A12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505420-C31A-D94A-96E0-8C8B2A270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C8ACA3-C8FC-0849-9F3E-612356B0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83B9B-C73F-1E43-9696-A30617DD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14846A-45D7-A940-8E24-E9EAC502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8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40AD6-E262-A441-B051-57EB94AC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F41545-C65A-DF43-99EE-032B64FF4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9FB84-8650-FF49-9A41-5B7E6F7C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CE071-73D0-124A-8C48-F9066B0D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0F2040-4E45-4842-82D6-CB839668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5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4106F32-C61E-9B45-857D-F0E5EC2B0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C206BC-7D12-A844-93C7-4CAC538D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ED410F-7320-CF4F-A517-03F043C5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1716F5-6EDB-CB4F-A635-89A16B87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49B1A-0D82-E34F-AF51-400B2D18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68705-DF0E-6847-857E-667EB71E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B8528A-12E7-3442-8A1E-180E5442E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8CB67-CF27-E041-B844-86ED8011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1D9B99-57BC-DF4C-BE0D-52D5862A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2AA4-789F-E242-88BE-D0A19F34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5552C-68D0-274B-9F2B-ED091BB8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F855E9-E371-524F-BFD8-8C932EA2C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B6511-D0E0-C841-933F-D00122B6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F2A2A-3DEE-6840-9AEB-FBFE69BD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12EAC-DEE3-B146-A981-F2E8BF9B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8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B395F-E0A0-5648-B843-28EF3DE3F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E38E92-004C-F64E-B129-D51658C79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60DB49-9DBF-2143-83FE-418AEF807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29D509-2E9A-E94C-8995-155C658F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0F442-7FB4-B04E-AF1B-A217A169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B8E944-E050-CD4A-9118-1048D7EB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3C16C-F1E9-1B49-9FE9-FE12624A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BB609D-7A6F-1949-918B-D8556C3F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CBC5A9-1012-2C40-A49E-AB6AA0ED3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58DB35-A65B-364A-8780-F6435C68C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975D75-70A2-AE47-8467-B27DE2A11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53EE5A-DF83-634A-8759-8BA0BCBD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BFF560-8A74-CD4D-B7AD-C888F989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8FE4FD-5EDF-D147-8B9D-A7132F3C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77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EA0F4C-AF63-4F42-B4BA-F0EB897E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817A94-0602-DD43-BF2D-DB44BDEC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78A879-B9DE-1045-BC2C-8AD03745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BBB142-8E89-7041-92FA-57C6F0CC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7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D502F2-CADE-A245-9907-339ED1E3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92D09D-B2A2-8449-9907-27BD653F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FEC23E-CF98-CD4D-90F1-E1830CEB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8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19EF5-E622-A247-BA8C-9996CAC9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32D71-937C-BE43-9C26-DE0F061A8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ABAC99-7A8F-104A-ACE6-7C31D8D5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2FC75D-B38C-F343-9A90-492E7651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374691-C57A-3F43-A41E-E8DD7550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E912EB-49BF-C941-9345-E7C5D441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7AD35-10CB-B34F-B327-6515AE2C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830D6F-7D60-4648-9DA0-046082738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46D086-DEDA-F64E-899A-F67DD39A2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D18745-E984-BF4A-ABCF-3B995C3F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48A3B0-A63F-5B4C-BF27-225947A8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3636A0-5A09-1242-AF46-3D3DDFAB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7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04BB6A-F375-584D-A1BD-C567775E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D8B168-C57A-D94F-904F-CE6CCC21E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F637F-59ED-5748-931A-C0CDB440D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C3911-983C-4943-A4E7-02174D713336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36D3C9-1F22-4E42-942B-A4B14B594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6410D2-9DF1-BF4D-B582-494F7143C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FEE0-F1BA-074D-9B5C-017E21C36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700B646-C6D3-CA41-82B2-EDEAF37B25F7}"/>
              </a:ext>
            </a:extLst>
          </p:cNvPr>
          <p:cNvSpPr txBox="1"/>
          <p:nvPr/>
        </p:nvSpPr>
        <p:spPr>
          <a:xfrm>
            <a:off x="9816235" y="4397130"/>
            <a:ext cx="226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１００００ポイント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6515C60-71BC-2245-9461-6F27178C32DC}"/>
              </a:ext>
            </a:extLst>
          </p:cNvPr>
          <p:cNvGrpSpPr/>
          <p:nvPr/>
        </p:nvGrpSpPr>
        <p:grpSpPr>
          <a:xfrm>
            <a:off x="111012" y="894773"/>
            <a:ext cx="11874903" cy="5809672"/>
            <a:chOff x="111012" y="894773"/>
            <a:chExt cx="11874903" cy="5809672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9AC89A47-762B-C04C-83E6-D63287B23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012" y="3213678"/>
              <a:ext cx="2597551" cy="1188027"/>
            </a:xfrm>
            <a:prstGeom prst="rect">
              <a:avLst/>
            </a:prstGeom>
          </p:spPr>
        </p:pic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1B786E3A-779D-B442-998D-A38667729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4741" y="894773"/>
              <a:ext cx="2552700" cy="939800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25D492C-8A80-7745-87A7-BA96A5DE5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28128" y="894773"/>
              <a:ext cx="2235200" cy="11049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D89A5FEA-39C4-9C44-9F8F-889299D0B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14015" y="914978"/>
              <a:ext cx="2171700" cy="13589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AE8D0C30-E34E-4A43-B578-D4B8863AE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004715" y="3398405"/>
              <a:ext cx="1981200" cy="10033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125AF8C0-A9FC-D04B-A058-AED58F3F3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18527" y="5456959"/>
              <a:ext cx="3429000" cy="11938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0BDBEB2C-F1D7-F94A-8F86-A5D2DA545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435811" y="5579918"/>
              <a:ext cx="1768171" cy="1124527"/>
            </a:xfrm>
            <a:prstGeom prst="rect">
              <a:avLst/>
            </a:prstGeom>
          </p:spPr>
        </p:pic>
        <p:sp>
          <p:nvSpPr>
            <p:cNvPr id="16" name="右矢印 15">
              <a:extLst>
                <a:ext uri="{FF2B5EF4-FFF2-40B4-BE49-F238E27FC236}">
                  <a16:creationId xmlns:a16="http://schemas.microsoft.com/office/drawing/2014/main" id="{A4E63E3C-AC86-154B-A664-780FFEAD6660}"/>
                </a:ext>
              </a:extLst>
            </p:cNvPr>
            <p:cNvSpPr/>
            <p:nvPr/>
          </p:nvSpPr>
          <p:spPr>
            <a:xfrm>
              <a:off x="3422073" y="1364673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右矢印 16">
              <a:extLst>
                <a:ext uri="{FF2B5EF4-FFF2-40B4-BE49-F238E27FC236}">
                  <a16:creationId xmlns:a16="http://schemas.microsoft.com/office/drawing/2014/main" id="{734D9470-EAB7-9B4F-B05F-64F55AC937E8}"/>
                </a:ext>
              </a:extLst>
            </p:cNvPr>
            <p:cNvSpPr/>
            <p:nvPr/>
          </p:nvSpPr>
          <p:spPr>
            <a:xfrm rot="8779303">
              <a:off x="9596101" y="4992761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右矢印 17">
              <a:extLst>
                <a:ext uri="{FF2B5EF4-FFF2-40B4-BE49-F238E27FC236}">
                  <a16:creationId xmlns:a16="http://schemas.microsoft.com/office/drawing/2014/main" id="{1192962D-B9DC-4941-BE40-E73F15334995}"/>
                </a:ext>
              </a:extLst>
            </p:cNvPr>
            <p:cNvSpPr/>
            <p:nvPr/>
          </p:nvSpPr>
          <p:spPr>
            <a:xfrm rot="10800000">
              <a:off x="4528128" y="5870286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右矢印 18">
              <a:extLst>
                <a:ext uri="{FF2B5EF4-FFF2-40B4-BE49-F238E27FC236}">
                  <a16:creationId xmlns:a16="http://schemas.microsoft.com/office/drawing/2014/main" id="{E0236DF9-4CB7-FE43-A1BE-C6E3CDE9C63B}"/>
                </a:ext>
              </a:extLst>
            </p:cNvPr>
            <p:cNvSpPr/>
            <p:nvPr/>
          </p:nvSpPr>
          <p:spPr>
            <a:xfrm rot="2705407">
              <a:off x="9474700" y="2883940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右矢印 19">
              <a:extLst>
                <a:ext uri="{FF2B5EF4-FFF2-40B4-BE49-F238E27FC236}">
                  <a16:creationId xmlns:a16="http://schemas.microsoft.com/office/drawing/2014/main" id="{ED54C298-C153-1D41-A80B-B1AF3D8EA3AB}"/>
                </a:ext>
              </a:extLst>
            </p:cNvPr>
            <p:cNvSpPr/>
            <p:nvPr/>
          </p:nvSpPr>
          <p:spPr>
            <a:xfrm>
              <a:off x="7061779" y="1364672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右矢印 20">
              <a:extLst>
                <a:ext uri="{FF2B5EF4-FFF2-40B4-BE49-F238E27FC236}">
                  <a16:creationId xmlns:a16="http://schemas.microsoft.com/office/drawing/2014/main" id="{E1CFB2E0-F281-BA47-8C5E-B7E7B5C40FF1}"/>
                </a:ext>
              </a:extLst>
            </p:cNvPr>
            <p:cNvSpPr/>
            <p:nvPr/>
          </p:nvSpPr>
          <p:spPr>
            <a:xfrm rot="13496535">
              <a:off x="1146551" y="5106555"/>
              <a:ext cx="942109" cy="367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37938CF0-9C00-0040-8379-9D01055FC99B}"/>
                </a:ext>
              </a:extLst>
            </p:cNvPr>
            <p:cNvSpPr txBox="1"/>
            <p:nvPr/>
          </p:nvSpPr>
          <p:spPr>
            <a:xfrm>
              <a:off x="667309" y="2012374"/>
              <a:ext cx="2267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１００００ポイント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5D3CD6C-F5EB-084A-99E6-014388A360B8}"/>
                </a:ext>
              </a:extLst>
            </p:cNvPr>
            <p:cNvSpPr txBox="1"/>
            <p:nvPr/>
          </p:nvSpPr>
          <p:spPr>
            <a:xfrm>
              <a:off x="2708563" y="3570625"/>
              <a:ext cx="277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>
                  <a:latin typeface="Meiryo" panose="020B0604030504040204" pitchFamily="34" charset="-128"/>
                  <a:ea typeface="Meiryo" panose="020B0604030504040204" pitchFamily="34" charset="-128"/>
                </a:rPr>
                <a:t>８１</a:t>
              </a:r>
              <a:r>
                <a:rPr kumimoji="1" lang="ja-JP" altLang="en-US" sz="2800" b="1">
                  <a:latin typeface="Meiryo" panose="020B0604030504040204" pitchFamily="34" charset="-128"/>
                  <a:ea typeface="Meiryo" panose="020B0604030504040204" pitchFamily="34" charset="-128"/>
                </a:rPr>
                <a:t>００マイル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320C51A2-82E4-1E42-A370-64577401F8D0}"/>
                </a:ext>
              </a:extLst>
            </p:cNvPr>
            <p:cNvSpPr txBox="1"/>
            <p:nvPr/>
          </p:nvSpPr>
          <p:spPr>
            <a:xfrm>
              <a:off x="4567401" y="2076675"/>
              <a:ext cx="2494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１０００００ポイント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8149617-0F94-FF46-B097-F9BB6ACF21DB}"/>
                </a:ext>
              </a:extLst>
            </p:cNvPr>
            <p:cNvSpPr txBox="1"/>
            <p:nvPr/>
          </p:nvSpPr>
          <p:spPr>
            <a:xfrm>
              <a:off x="2357527" y="5120674"/>
              <a:ext cx="2267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９</a:t>
              </a:r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０００ポイント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47A1B50B-ABAB-D44A-BEBB-A4773D7CD2C1}"/>
                </a:ext>
              </a:extLst>
            </p:cNvPr>
            <p:cNvSpPr txBox="1"/>
            <p:nvPr/>
          </p:nvSpPr>
          <p:spPr>
            <a:xfrm>
              <a:off x="6699245" y="5010625"/>
              <a:ext cx="2267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１００００ポイント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0EAB055-1502-C543-B7FD-447300AAF697}"/>
                </a:ext>
              </a:extLst>
            </p:cNvPr>
            <p:cNvSpPr txBox="1"/>
            <p:nvPr/>
          </p:nvSpPr>
          <p:spPr>
            <a:xfrm>
              <a:off x="8326790" y="2261341"/>
              <a:ext cx="2058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２０</a:t>
              </a:r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００ポイント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2AA7D3F-419A-C84A-B97E-68D20E78C505}"/>
                </a:ext>
              </a:extLst>
            </p:cNvPr>
            <p:cNvSpPr txBox="1"/>
            <p:nvPr/>
          </p:nvSpPr>
          <p:spPr>
            <a:xfrm>
              <a:off x="3409515" y="950385"/>
              <a:ext cx="954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kumimoji="1" lang="ja-JP" altLang="en-US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１０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E299F91-80BF-004A-ADDA-DBE1B58F4419}"/>
                </a:ext>
              </a:extLst>
            </p:cNvPr>
            <p:cNvSpPr txBox="1"/>
            <p:nvPr/>
          </p:nvSpPr>
          <p:spPr>
            <a:xfrm>
              <a:off x="10384419" y="5314588"/>
              <a:ext cx="954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kumimoji="1" lang="ja-JP" altLang="en-US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１</a:t>
              </a:r>
              <a:r>
                <a:rPr kumimoji="1" lang="en-US" altLang="ja-JP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.</a:t>
              </a:r>
              <a:r>
                <a:rPr kumimoji="1" lang="ja-JP" altLang="en-US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０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4920C67-53FA-544F-BAA9-38871EB55159}"/>
                </a:ext>
              </a:extLst>
            </p:cNvPr>
            <p:cNvSpPr txBox="1"/>
            <p:nvPr/>
          </p:nvSpPr>
          <p:spPr>
            <a:xfrm>
              <a:off x="10097363" y="2725243"/>
              <a:ext cx="954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kumimoji="1" lang="en-US" altLang="ja-JP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5</a:t>
              </a:r>
              <a:endParaRPr kumimoji="1" lang="ja-JP" altLang="en-US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67ABF98-5E60-CA4F-BCD0-61804D08131C}"/>
                </a:ext>
              </a:extLst>
            </p:cNvPr>
            <p:cNvSpPr txBox="1"/>
            <p:nvPr/>
          </p:nvSpPr>
          <p:spPr>
            <a:xfrm>
              <a:off x="7049221" y="1056033"/>
              <a:ext cx="954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lang="en-US" altLang="ja-JP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0.2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412B2CE-6D15-4E49-8D7C-AF2DB2E910B3}"/>
                </a:ext>
              </a:extLst>
            </p:cNvPr>
            <p:cNvSpPr txBox="1"/>
            <p:nvPr/>
          </p:nvSpPr>
          <p:spPr>
            <a:xfrm>
              <a:off x="1627833" y="4893578"/>
              <a:ext cx="9546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kumimoji="1" lang="en-US" altLang="ja-JP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0.9</a:t>
              </a:r>
            </a:p>
            <a:p>
              <a:endParaRPr kumimoji="1" lang="ja-JP" altLang="en-US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D0B657F6-553D-2945-AB15-6AEC79939E3A}"/>
                </a:ext>
              </a:extLst>
            </p:cNvPr>
            <p:cNvSpPr txBox="1"/>
            <p:nvPr/>
          </p:nvSpPr>
          <p:spPr>
            <a:xfrm>
              <a:off x="4643022" y="5539909"/>
              <a:ext cx="9546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❌</a:t>
              </a:r>
              <a:r>
                <a:rPr kumimoji="1" lang="en-US" altLang="ja-JP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0.9</a:t>
              </a:r>
            </a:p>
            <a:p>
              <a:endParaRPr kumimoji="1" lang="ja-JP" altLang="en-US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68F2EB-AF6F-CC42-B1FD-CE91B837DBE9}"/>
              </a:ext>
            </a:extLst>
          </p:cNvPr>
          <p:cNvSpPr txBox="1"/>
          <p:nvPr/>
        </p:nvSpPr>
        <p:spPr>
          <a:xfrm>
            <a:off x="10713362" y="6523801"/>
            <a:ext cx="14974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引用：各社</a:t>
            </a:r>
            <a:r>
              <a:rPr kumimoji="1" lang="en-US" altLang="ja-JP" sz="1050" dirty="0"/>
              <a:t>HP</a:t>
            </a:r>
            <a:r>
              <a:rPr kumimoji="1" lang="ja-JP" altLang="en-US" sz="105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96273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TAKEAKI KANNO</dc:creator>
  <cp:lastModifiedBy>TAKEAKI KANNO</cp:lastModifiedBy>
  <cp:revision>5</cp:revision>
  <dcterms:created xsi:type="dcterms:W3CDTF">2018-08-27T14:13:29Z</dcterms:created>
  <dcterms:modified xsi:type="dcterms:W3CDTF">2018-08-27T14:51:41Z</dcterms:modified>
</cp:coreProperties>
</file>